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71C1B-6C9F-4CEE-8E8E-035761DB7749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0142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B54DC0-D4ED-4175-970A-E883FE3C95D1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14551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B39017-9171-44D8-B707-3FD3E63465ED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639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90F638-C409-445A-B3F6-7011433E5267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0682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4A7425-ADB6-4AB3-B20A-E24737279178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17228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5E0B9-984A-4009-B137-E42C0485E3CF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15465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5DD126-98C7-4711-BC4C-5B34C5389DC7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1153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216B60-E553-437D-A69B-CE995DCB9A0E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66892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F1EC-CC34-49EE-9FE2-5662E2B4857B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00200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0C798B-115A-42C1-8456-D5D12367C3BA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83068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F921E9-39BC-418E-A5CB-E9993AEC0A12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05299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Başlık, Küçük Resim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Küçük Resim Yer Tutucusu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0974D-A1CC-489F-8261-6766FF313E66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0315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4B5A7C-74BC-4369-926F-BCF4151FD6BA}" type="slidenum">
              <a:rPr lang="tr-TR" altLang="tr-TR">
                <a:solidFill>
                  <a:srgbClr val="FFFF00"/>
                </a:solidFill>
              </a:rPr>
              <a:pPr/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037222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5025" y="1598613"/>
            <a:ext cx="4037013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5025" y="3922713"/>
            <a:ext cx="4037013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1D506-52F1-43EB-8BD3-19846BF8A485}" type="slidenum">
              <a:rPr lang="tr-TR" alt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9638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5613" y="1598613"/>
            <a:ext cx="4037012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5025" y="1598613"/>
            <a:ext cx="4037013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5613" y="3922713"/>
            <a:ext cx="4037012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3922713"/>
            <a:ext cx="4037013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D0A1E-8493-4E3B-BCD7-D6B7E3E62490}" type="slidenum">
              <a:rPr lang="tr-TR" alt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15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5025" y="1598613"/>
            <a:ext cx="4037013" cy="21717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5025" y="3922713"/>
            <a:ext cx="4037013" cy="21732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>
              <a:solidFill>
                <a:srgbClr val="FFFF00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F3B25-6E13-4A93-BC46-5C38681EF4C1}" type="slidenum">
              <a:rPr lang="tr-TR" alt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799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027280-9B7F-4FD4-9673-2EB8CE07DB00}" type="slidenum">
              <a:rPr lang="tr-TR" altLang="tr-TR" smtClean="0">
                <a:solidFill>
                  <a:srgbClr val="FFFF00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 smtClean="0">
              <a:solidFill>
                <a:srgbClr val="FFFF0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29135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ANAMNEZ-Tıbbi Öykü</a:t>
            </a:r>
            <a:endParaRPr lang="tr-TR" altLang="tr-TR" b="1" smtClean="0">
              <a:solidFill>
                <a:schemeClr val="accent2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7618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ANAMNEZ-Tıbbi Öykü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58370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Hastadan veya yakınlarındanhastalığın mevcut durumu ve geçmişi konusunda alınan bilgilerin tümünü kapsar.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Sadece tanıya akıllıca bir yaklaşım gösterme biçimi değil, aynı zamanda da başarılı bir hasta-hekim/diş hekimi ilişkisinin kurulması için gereklidir.</a:t>
            </a:r>
          </a:p>
        </p:txBody>
      </p:sp>
    </p:spTree>
    <p:extLst>
      <p:ext uri="{BB962C8B-B14F-4D97-AF65-F5344CB8AC3E}">
        <p14:creationId xmlns:p14="http://schemas.microsoft.com/office/powerpoint/2010/main" val="30312744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1 Başlık"/>
          <p:cNvSpPr>
            <a:spLocks noGrp="1"/>
          </p:cNvSpPr>
          <p:nvPr>
            <p:ph type="title"/>
          </p:nvPr>
        </p:nvSpPr>
        <p:spPr>
          <a:xfrm>
            <a:off x="928688" y="285750"/>
            <a:ext cx="7529512" cy="1071563"/>
          </a:xfrm>
        </p:spPr>
        <p:txBody>
          <a:bodyPr/>
          <a:lstStyle/>
          <a:p>
            <a:r>
              <a:rPr lang="tr-TR" altLang="tr-TR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Görüşmenin amacı</a:t>
            </a:r>
          </a:p>
        </p:txBody>
      </p:sp>
      <p:sp>
        <p:nvSpPr>
          <p:cNvPr id="59394" name="2 İçerik Yer Tutucusu"/>
          <p:cNvSpPr>
            <a:spLocks noGrp="1"/>
          </p:cNvSpPr>
          <p:nvPr>
            <p:ph idx="1"/>
          </p:nvPr>
        </p:nvSpPr>
        <p:spPr>
          <a:xfrm>
            <a:off x="642938" y="1571625"/>
            <a:ext cx="8501062" cy="5286375"/>
          </a:xfrm>
        </p:spPr>
        <p:txBody>
          <a:bodyPr/>
          <a:lstStyle/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Temel amaç </a:t>
            </a:r>
            <a:r>
              <a:rPr lang="tr-TR" altLang="tr-TR" sz="3600" b="1" smtClean="0">
                <a:latin typeface="Comic Sans MS" pitchFamily="66" charset="0"/>
                <a:ea typeface="ＭＳ Ｐゴシック" pitchFamily="34" charset="-128"/>
              </a:rPr>
              <a:t>bilgi edinmedir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Yeterli bilgi için etkili bir hasta hekim ilişkisi kurmak önemlidir.</a:t>
            </a:r>
          </a:p>
          <a:p>
            <a:pPr lvl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Hastanın geliş nedeni (asıl şikayeti-ana yakınması)</a:t>
            </a:r>
          </a:p>
          <a:p>
            <a:pPr lvl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Tıbbi, diş, aile, kişisel ve sosyal öyküsü yer alır.</a:t>
            </a:r>
          </a:p>
          <a:p>
            <a:pPr lvl="1"/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523989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1 Başlık"/>
          <p:cNvSpPr>
            <a:spLocks noGrp="1"/>
          </p:cNvSpPr>
          <p:nvPr>
            <p:ph type="title"/>
          </p:nvPr>
        </p:nvSpPr>
        <p:spPr>
          <a:xfrm>
            <a:off x="857250" y="285750"/>
            <a:ext cx="7600950" cy="857250"/>
          </a:xfrm>
        </p:spPr>
        <p:txBody>
          <a:bodyPr/>
          <a:lstStyle/>
          <a:p>
            <a:r>
              <a:rPr lang="tr-TR" altLang="tr-TR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Görüşmenin amacı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60418" name="2 İçerik Yer Tutucusu"/>
          <p:cNvSpPr>
            <a:spLocks noGrp="1"/>
          </p:cNvSpPr>
          <p:nvPr>
            <p:ph idx="1"/>
          </p:nvPr>
        </p:nvSpPr>
        <p:spPr>
          <a:xfrm>
            <a:off x="357188" y="1428750"/>
            <a:ext cx="8429625" cy="4929188"/>
          </a:xfrm>
        </p:spPr>
        <p:txBody>
          <a:bodyPr/>
          <a:lstStyle/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Görüşmede hastanın beklentileri  ve istekleri anlaşılır.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Öyküde hastanın şikayetlerini dinler genel sağlığı hakkında bilgi sahibi olursunuz.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Kapsamlı değerlendirmenin gerektiği alanlara yönelir,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Tedavi uygularken uyulması gerekli özel önlemler konusunda uynık olursunuz.</a:t>
            </a:r>
          </a:p>
          <a:p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842539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1 Başlık"/>
          <p:cNvSpPr>
            <a:spLocks noGrp="1"/>
          </p:cNvSpPr>
          <p:nvPr>
            <p:ph type="title"/>
          </p:nvPr>
        </p:nvSpPr>
        <p:spPr>
          <a:xfrm>
            <a:off x="928688" y="0"/>
            <a:ext cx="7529512" cy="857250"/>
          </a:xfrm>
        </p:spPr>
        <p:txBody>
          <a:bodyPr/>
          <a:lstStyle/>
          <a:p>
            <a:r>
              <a:rPr lang="tr-TR" altLang="tr-TR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Görüşmenin amacı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61442" name="2 İçerik Yer Tutucusu"/>
          <p:cNvSpPr>
            <a:spLocks noGrp="1"/>
          </p:cNvSpPr>
          <p:nvPr>
            <p:ph idx="1"/>
          </p:nvPr>
        </p:nvSpPr>
        <p:spPr>
          <a:xfrm>
            <a:off x="214313" y="1143000"/>
            <a:ext cx="8929687" cy="5715000"/>
          </a:xfrm>
        </p:spPr>
        <p:txBody>
          <a:bodyPr/>
          <a:lstStyle/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Etkili bir görüşmenin önemli getirilerinden biriside </a:t>
            </a:r>
            <a:r>
              <a:rPr lang="tr-TR" altLang="tr-TR" sz="3600" b="1" smtClean="0">
                <a:latin typeface="Comic Sans MS" pitchFamily="66" charset="0"/>
                <a:ea typeface="ＭＳ Ｐゴシック" pitchFamily="34" charset="-128"/>
              </a:rPr>
              <a:t>Mesleki İlişkinin Kurulmasıdır</a:t>
            </a:r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İlişkinin kalitesi büyük ihtimalle ilk görüşme sırasında belirlenir. </a:t>
            </a:r>
          </a:p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Görüşmenin sonunda diş hekimine karşı olumlu duyguların oluşması hekimin mesleki kararına ve tedavi önerilerine daha iyi uyum demektir.</a:t>
            </a:r>
          </a:p>
        </p:txBody>
      </p:sp>
    </p:spTree>
    <p:extLst>
      <p:ext uri="{BB962C8B-B14F-4D97-AF65-F5344CB8AC3E}">
        <p14:creationId xmlns:p14="http://schemas.microsoft.com/office/powerpoint/2010/main" val="106285840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Görüşmenin amacı</a:t>
            </a:r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62466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Hasta ile iyi-etkili iletişimin, malpraktis davalarında azalmaya yol açtığı bilinmektedir.</a:t>
            </a:r>
          </a:p>
          <a:p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531549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mtClean="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rPr>
              <a:t>Öykünün başka kimselerden alınması</a:t>
            </a:r>
          </a:p>
        </p:txBody>
      </p:sp>
      <p:sp>
        <p:nvSpPr>
          <p:cNvPr id="63490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En sık rastlanan sebepleri, </a:t>
            </a:r>
          </a:p>
          <a:p>
            <a:pPr lvl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Çocuklar ve hatta bazen adolesanlar</a:t>
            </a:r>
          </a:p>
          <a:p>
            <a:pPr lvl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Lisan sorunu olanlar</a:t>
            </a:r>
          </a:p>
          <a:p>
            <a:pPr lvl="1"/>
            <a:r>
              <a:rPr lang="tr-TR" altLang="tr-TR" smtClean="0">
                <a:latin typeface="Comic Sans MS" pitchFamily="66" charset="0"/>
                <a:ea typeface="ＭＳ Ｐゴシック" pitchFamily="34" charset="-128"/>
              </a:rPr>
              <a:t>Bazı mental hastalıklar</a:t>
            </a:r>
          </a:p>
          <a:p>
            <a:pPr lvl="1"/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lvl="1"/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  <a:p>
            <a:pPr lvl="1"/>
            <a:endParaRPr lang="tr-TR" altLang="tr-T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8390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arsayılan Tasarım">
  <a:themeElements>
    <a:clrScheme name="">
      <a:dk1>
        <a:srgbClr val="808080"/>
      </a:dk1>
      <a:lt1>
        <a:srgbClr val="FFFF00"/>
      </a:lt1>
      <a:dk2>
        <a:srgbClr val="0066FF"/>
      </a:dk2>
      <a:lt2>
        <a:srgbClr val="000000"/>
      </a:lt2>
      <a:accent1>
        <a:srgbClr val="00CC99"/>
      </a:accent1>
      <a:accent2>
        <a:srgbClr val="3333CC"/>
      </a:accent2>
      <a:accent3>
        <a:srgbClr val="AAB8FF"/>
      </a:accent3>
      <a:accent4>
        <a:srgbClr val="DADA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arsayılan Tasarım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187</Words>
  <Application>Microsoft Office PowerPoint</Application>
  <PresentationFormat>Ekran Gösterisi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7</vt:i4>
      </vt:variant>
    </vt:vector>
  </HeadingPairs>
  <TitlesOfParts>
    <vt:vector size="9" baseType="lpstr">
      <vt:lpstr>Ofis Teması</vt:lpstr>
      <vt:lpstr>Varsayılan Tasarım</vt:lpstr>
      <vt:lpstr>ANAMNEZ-Tıbbi Öykü</vt:lpstr>
      <vt:lpstr>ANAMNEZ-Tıbbi Öykü</vt:lpstr>
      <vt:lpstr>Görüşmenin amacı</vt:lpstr>
      <vt:lpstr>Görüşmenin amacı</vt:lpstr>
      <vt:lpstr>Görüşmenin amacı</vt:lpstr>
      <vt:lpstr>Görüşmenin amacı</vt:lpstr>
      <vt:lpstr>Öykünün başka kimselerden alınması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ANAMNEZ-Tıbbi Öykü</dc:title>
  <dc:creator>Acer</dc:creator>
  <cp:lastModifiedBy>Acer</cp:lastModifiedBy>
  <cp:revision>2</cp:revision>
  <dcterms:created xsi:type="dcterms:W3CDTF">2020-03-03T07:13:16Z</dcterms:created>
  <dcterms:modified xsi:type="dcterms:W3CDTF">2020-03-03T07:36:34Z</dcterms:modified>
</cp:coreProperties>
</file>